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57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98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36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308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19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8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6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3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6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E86A4C-8E40-4F87-A4F0-01A0687C5742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80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41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9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s://www.youtube.com/watch?v=FLkt0mF0N3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1140" y="681240"/>
            <a:ext cx="8825658" cy="2677648"/>
          </a:xfrm>
        </p:spPr>
        <p:txBody>
          <a:bodyPr/>
          <a:lstStyle/>
          <a:p>
            <a:pPr algn="ctr"/>
            <a:r>
              <a:rPr lang="es-CL" dirty="0" smtClean="0"/>
              <a:t>Actividad NMM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78401" y="4509234"/>
            <a:ext cx="8825658" cy="861420"/>
          </a:xfrm>
        </p:spPr>
        <p:txBody>
          <a:bodyPr>
            <a:normAutofit fontScale="70000" lnSpcReduction="20000"/>
          </a:bodyPr>
          <a:lstStyle/>
          <a:p>
            <a:r>
              <a:rPr lang="es-CL" b="1" dirty="0" smtClean="0"/>
              <a:t>                                           ¿CONOZCAMOS NUESTRA BOCA</a:t>
            </a:r>
            <a:r>
              <a:rPr lang="es-CL" b="1" dirty="0" smtClean="0"/>
              <a:t>?</a:t>
            </a:r>
          </a:p>
          <a:p>
            <a:r>
              <a:rPr lang="es-CL" b="1" dirty="0" smtClean="0"/>
              <a:t>Busca y nombra cada parte de tu boca, como te lavas los dientes y realiza ejercicios con tu lengua, buena suerte ! 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408212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La boca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463" y="1876425"/>
            <a:ext cx="2819400" cy="3962400"/>
          </a:xfrm>
        </p:spPr>
      </p:pic>
    </p:spTree>
    <p:extLst>
      <p:ext uri="{BB962C8B-B14F-4D97-AF65-F5344CB8AC3E}">
        <p14:creationId xmlns:p14="http://schemas.microsoft.com/office/powerpoint/2010/main" val="377017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Los </a:t>
            </a:r>
            <a:r>
              <a:rPr lang="es-CL" dirty="0" smtClean="0"/>
              <a:t>dientes y lengua 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745" y="2833352"/>
            <a:ext cx="3385354" cy="2753421"/>
          </a:xfrm>
        </p:spPr>
      </p:pic>
      <p:pic>
        <p:nvPicPr>
          <p:cNvPr id="5" name="Marcador de contenido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374" y="2009103"/>
            <a:ext cx="3315725" cy="409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316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Ejercicios 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285287" y="1846263"/>
            <a:ext cx="5681752" cy="4022725"/>
          </a:xfrm>
        </p:spPr>
      </p:pic>
      <p:sp>
        <p:nvSpPr>
          <p:cNvPr id="5" name="Flecha arriba 4"/>
          <p:cNvSpPr/>
          <p:nvPr/>
        </p:nvSpPr>
        <p:spPr>
          <a:xfrm>
            <a:off x="5937161" y="4500523"/>
            <a:ext cx="115909" cy="4571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Flecha abajo 5"/>
          <p:cNvSpPr/>
          <p:nvPr/>
        </p:nvSpPr>
        <p:spPr>
          <a:xfrm rot="3479055">
            <a:off x="8319752" y="269168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Flecha abajo 7"/>
          <p:cNvSpPr/>
          <p:nvPr/>
        </p:nvSpPr>
        <p:spPr>
          <a:xfrm rot="6490684">
            <a:off x="8374111" y="466503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Flecha abajo 8"/>
          <p:cNvSpPr/>
          <p:nvPr/>
        </p:nvSpPr>
        <p:spPr>
          <a:xfrm rot="8151041">
            <a:off x="6838277" y="5973916"/>
            <a:ext cx="484632" cy="7941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Flecha abajo 9"/>
          <p:cNvSpPr/>
          <p:nvPr/>
        </p:nvSpPr>
        <p:spPr>
          <a:xfrm rot="13650997">
            <a:off x="3606500" y="593719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Flecha abajo 10"/>
          <p:cNvSpPr/>
          <p:nvPr/>
        </p:nvSpPr>
        <p:spPr>
          <a:xfrm rot="14490605">
            <a:off x="2475491" y="50478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Flecha abajo 11"/>
          <p:cNvSpPr/>
          <p:nvPr/>
        </p:nvSpPr>
        <p:spPr>
          <a:xfrm rot="17231683">
            <a:off x="2097626" y="285640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Flecha abajo 12"/>
          <p:cNvSpPr/>
          <p:nvPr/>
        </p:nvSpPr>
        <p:spPr>
          <a:xfrm rot="19163193">
            <a:off x="3628535" y="140383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Flecha abajo 13"/>
          <p:cNvSpPr/>
          <p:nvPr/>
        </p:nvSpPr>
        <p:spPr>
          <a:xfrm rot="3615582">
            <a:off x="7094112" y="132781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464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Te invitamos a disfrutar del siguiente video. Haz click en el siguiente video</a:t>
            </a:r>
          </a:p>
          <a:p>
            <a:pPr marL="0" indent="0">
              <a:buNone/>
            </a:pPr>
            <a:endParaRPr lang="es-CL" dirty="0">
              <a:hlinkClick r:id="rId2"/>
            </a:endParaRPr>
          </a:p>
          <a:p>
            <a:pPr marL="0" indent="0">
              <a:buNone/>
            </a:pPr>
            <a:endParaRPr lang="es-CL" dirty="0" smtClean="0">
              <a:hlinkClick r:id="rId2"/>
            </a:endParaRPr>
          </a:p>
          <a:p>
            <a:pPr marL="0" indent="0">
              <a:buNone/>
            </a:pPr>
            <a:endParaRPr lang="es-CL" dirty="0">
              <a:hlinkClick r:id="rId2"/>
            </a:endParaRPr>
          </a:p>
          <a:p>
            <a:pPr marL="0" indent="0">
              <a:buNone/>
            </a:pPr>
            <a:endParaRPr lang="es-CL" dirty="0" smtClean="0">
              <a:hlinkClick r:id="rId2"/>
            </a:endParaRPr>
          </a:p>
          <a:p>
            <a:pPr marL="0" indent="0" algn="ctr">
              <a:buNone/>
            </a:pPr>
            <a:r>
              <a:rPr lang="es-CL" dirty="0" smtClean="0">
                <a:hlinkClick r:id="rId2"/>
              </a:rPr>
              <a:t>https</a:t>
            </a:r>
            <a:r>
              <a:rPr lang="es-CL" dirty="0">
                <a:hlinkClick r:id="rId2"/>
              </a:rPr>
              <a:t>://www.youtube.com/watch?v=FLkt0mF0N38</a:t>
            </a:r>
            <a:endParaRPr lang="es-CL" dirty="0"/>
          </a:p>
        </p:txBody>
      </p:sp>
      <p:cxnSp>
        <p:nvCxnSpPr>
          <p:cNvPr id="6" name="5 Conector curvado"/>
          <p:cNvCxnSpPr/>
          <p:nvPr/>
        </p:nvCxnSpPr>
        <p:spPr>
          <a:xfrm rot="5400000">
            <a:off x="6189786" y="3012831"/>
            <a:ext cx="1524000" cy="1500555"/>
          </a:xfrm>
          <a:prstGeom prst="curvedConnector3">
            <a:avLst>
              <a:gd name="adj1" fmla="val 30000"/>
            </a:avLst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Leon\Desktop\tenor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3911600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53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56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Retrospección</vt:lpstr>
      <vt:lpstr>Actividad NMM</vt:lpstr>
      <vt:lpstr>La boca</vt:lpstr>
      <vt:lpstr>Los dientes y lengua </vt:lpstr>
      <vt:lpstr>Ejercicios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1 NMM</dc:title>
  <dc:creator>jazmin muñoz zapata</dc:creator>
  <cp:lastModifiedBy>jazmin muñoz zapata</cp:lastModifiedBy>
  <cp:revision>6</cp:revision>
  <dcterms:created xsi:type="dcterms:W3CDTF">2018-04-03T02:22:26Z</dcterms:created>
  <dcterms:modified xsi:type="dcterms:W3CDTF">2020-04-02T20:05:10Z</dcterms:modified>
</cp:coreProperties>
</file>