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8" r:id="rId3"/>
    <p:sldId id="265" r:id="rId4"/>
    <p:sldId id="266" r:id="rId5"/>
    <p:sldId id="269" r:id="rId6"/>
    <p:sldId id="257" r:id="rId7"/>
    <p:sldId id="258" r:id="rId8"/>
    <p:sldId id="259" r:id="rId9"/>
    <p:sldId id="261" r:id="rId10"/>
    <p:sldId id="262" r:id="rId11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2EDC0-C745-40EF-AA10-A6D48F1877D8}" type="datetimeFigureOut">
              <a:rPr lang="es-CL" smtClean="0"/>
              <a:t>02-04-2020</a:t>
            </a:fld>
            <a:endParaRPr lang="es-C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046255-C812-4961-B52F-033C1CE010ED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2EDC0-C745-40EF-AA10-A6D48F1877D8}" type="datetimeFigureOut">
              <a:rPr lang="es-CL" smtClean="0"/>
              <a:t>02-04-2020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46255-C812-4961-B52F-033C1CE010ED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2EDC0-C745-40EF-AA10-A6D48F1877D8}" type="datetimeFigureOut">
              <a:rPr lang="es-CL" smtClean="0"/>
              <a:t>02-04-2020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46255-C812-4961-B52F-033C1CE010ED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2EDC0-C745-40EF-AA10-A6D48F1877D8}" type="datetimeFigureOut">
              <a:rPr lang="es-CL" smtClean="0"/>
              <a:t>02-04-2020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46255-C812-4961-B52F-033C1CE010ED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2EDC0-C745-40EF-AA10-A6D48F1877D8}" type="datetimeFigureOut">
              <a:rPr lang="es-CL" smtClean="0"/>
              <a:t>02-04-2020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46255-C812-4961-B52F-033C1CE010ED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2EDC0-C745-40EF-AA10-A6D48F1877D8}" type="datetimeFigureOut">
              <a:rPr lang="es-CL" smtClean="0"/>
              <a:t>02-04-2020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46255-C812-4961-B52F-033C1CE010ED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2EDC0-C745-40EF-AA10-A6D48F1877D8}" type="datetimeFigureOut">
              <a:rPr lang="es-CL" smtClean="0"/>
              <a:t>02-04-2020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46255-C812-4961-B52F-033C1CE010ED}" type="slidenum">
              <a:rPr lang="es-CL" smtClean="0"/>
              <a:t>‹Nº›</a:t>
            </a:fld>
            <a:endParaRPr lang="es-C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2EDC0-C745-40EF-AA10-A6D48F1877D8}" type="datetimeFigureOut">
              <a:rPr lang="es-CL" smtClean="0"/>
              <a:t>02-04-2020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46255-C812-4961-B52F-033C1CE010ED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2EDC0-C745-40EF-AA10-A6D48F1877D8}" type="datetimeFigureOut">
              <a:rPr lang="es-CL" smtClean="0"/>
              <a:t>02-04-2020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46255-C812-4961-B52F-033C1CE010ED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2EDC0-C745-40EF-AA10-A6D48F1877D8}" type="datetimeFigureOut">
              <a:rPr lang="es-CL" smtClean="0"/>
              <a:t>02-04-2020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46255-C812-4961-B52F-033C1CE010ED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2EDC0-C745-40EF-AA10-A6D48F1877D8}" type="datetimeFigureOut">
              <a:rPr lang="es-CL" smtClean="0"/>
              <a:t>02-04-2020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46255-C812-4961-B52F-033C1CE010ED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202EDC0-C745-40EF-AA10-A6D48F1877D8}" type="datetimeFigureOut">
              <a:rPr lang="es-CL" smtClean="0"/>
              <a:t>02-04-2020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2046255-C812-4961-B52F-033C1CE010ED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267578"/>
            <a:ext cx="7772400" cy="1470025"/>
          </a:xfrm>
        </p:spPr>
        <p:txBody>
          <a:bodyPr/>
          <a:lstStyle/>
          <a:p>
            <a:r>
              <a:rPr lang="es-CL" dirty="0" smtClean="0">
                <a:latin typeface="Baskerville Old Face" pitchFamily="18" charset="0"/>
              </a:rPr>
              <a:t>Polisílabos simples</a:t>
            </a:r>
            <a:endParaRPr lang="es-CL" dirty="0">
              <a:latin typeface="Baskerville Old Face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851920" y="3140968"/>
            <a:ext cx="5104656" cy="1219200"/>
          </a:xfrm>
        </p:spPr>
        <p:txBody>
          <a:bodyPr/>
          <a:lstStyle/>
          <a:p>
            <a:r>
              <a:rPr lang="es-CL" dirty="0" smtClean="0"/>
              <a:t>Divide las palabras según la cantidad de silabas que tengan.</a:t>
            </a:r>
            <a:endParaRPr lang="es-CL" dirty="0"/>
          </a:p>
        </p:txBody>
      </p:sp>
      <p:pic>
        <p:nvPicPr>
          <p:cNvPr id="5122" name="Picture 2" descr="C:\Users\Leon\Desktop\1fa78b239069ce353eb2ede862e7480a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708920"/>
            <a:ext cx="2808312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Sonido grabado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508104" y="4293096"/>
            <a:ext cx="1224136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35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169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79712" y="3861048"/>
            <a:ext cx="5472608" cy="778098"/>
          </a:xfrm>
          <a:ln w="57150">
            <a:solidFill>
              <a:srgbClr val="FF0000"/>
            </a:solidFill>
          </a:ln>
        </p:spPr>
        <p:txBody>
          <a:bodyPr/>
          <a:lstStyle/>
          <a:p>
            <a:r>
              <a:rPr lang="es-CL" dirty="0" smtClean="0"/>
              <a:t>HIPOPOTAMO</a:t>
            </a:r>
            <a:endParaRPr lang="es-CL" dirty="0"/>
          </a:p>
        </p:txBody>
      </p:sp>
      <p:pic>
        <p:nvPicPr>
          <p:cNvPr id="6146" name="Picture 2" descr="Resultado de imagen para hipopotamo dibuj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88641"/>
            <a:ext cx="5688632" cy="3213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Elipse"/>
          <p:cNvSpPr/>
          <p:nvPr/>
        </p:nvSpPr>
        <p:spPr>
          <a:xfrm>
            <a:off x="6949052" y="5392530"/>
            <a:ext cx="1511380" cy="1008112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 smtClean="0"/>
              <a:t>MO</a:t>
            </a:r>
            <a:endParaRPr lang="es-CL" sz="3200" b="1" dirty="0"/>
          </a:p>
        </p:txBody>
      </p:sp>
      <p:sp>
        <p:nvSpPr>
          <p:cNvPr id="6" name="5 Elipse"/>
          <p:cNvSpPr/>
          <p:nvPr/>
        </p:nvSpPr>
        <p:spPr>
          <a:xfrm>
            <a:off x="971600" y="5461180"/>
            <a:ext cx="1152128" cy="1008112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4000" b="1" dirty="0" smtClean="0"/>
              <a:t>HI</a:t>
            </a:r>
            <a:endParaRPr lang="es-CL" sz="4000" b="1" dirty="0"/>
          </a:p>
        </p:txBody>
      </p:sp>
      <p:sp>
        <p:nvSpPr>
          <p:cNvPr id="7" name="6 Elipse"/>
          <p:cNvSpPr/>
          <p:nvPr/>
        </p:nvSpPr>
        <p:spPr>
          <a:xfrm>
            <a:off x="2555776" y="5461180"/>
            <a:ext cx="1434868" cy="1008112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4000" b="1" dirty="0" smtClean="0"/>
              <a:t>PO</a:t>
            </a:r>
            <a:endParaRPr lang="es-CL" sz="4000" b="1" dirty="0"/>
          </a:p>
        </p:txBody>
      </p:sp>
      <p:sp>
        <p:nvSpPr>
          <p:cNvPr id="8" name="7 Elipse"/>
          <p:cNvSpPr/>
          <p:nvPr/>
        </p:nvSpPr>
        <p:spPr>
          <a:xfrm>
            <a:off x="4135448" y="5461180"/>
            <a:ext cx="1371868" cy="1008112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4000" b="1" dirty="0" smtClean="0"/>
              <a:t>PO</a:t>
            </a:r>
            <a:endParaRPr lang="es-CL" sz="4000" b="1" dirty="0"/>
          </a:p>
        </p:txBody>
      </p:sp>
      <p:sp>
        <p:nvSpPr>
          <p:cNvPr id="9" name="8 Elipse"/>
          <p:cNvSpPr/>
          <p:nvPr/>
        </p:nvSpPr>
        <p:spPr>
          <a:xfrm>
            <a:off x="5652120" y="5461180"/>
            <a:ext cx="1152128" cy="1008112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 smtClean="0"/>
              <a:t>TA</a:t>
            </a:r>
            <a:endParaRPr lang="es-CL" sz="3200" b="1" dirty="0"/>
          </a:p>
        </p:txBody>
      </p:sp>
    </p:spTree>
    <p:extLst>
      <p:ext uri="{BB962C8B-B14F-4D97-AF65-F5344CB8AC3E}">
        <p14:creationId xmlns:p14="http://schemas.microsoft.com/office/powerpoint/2010/main" val="4052727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1026" name="Picture 2" descr="Camisa Oxford 60/4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60648"/>
            <a:ext cx="333375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1619672" y="3647223"/>
            <a:ext cx="5606547" cy="808531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b="1" dirty="0" smtClean="0"/>
              <a:t>CAMISA</a:t>
            </a:r>
            <a:endParaRPr lang="es-CL" b="1" dirty="0"/>
          </a:p>
        </p:txBody>
      </p:sp>
      <p:sp>
        <p:nvSpPr>
          <p:cNvPr id="6" name="5 Elipse"/>
          <p:cNvSpPr/>
          <p:nvPr/>
        </p:nvSpPr>
        <p:spPr>
          <a:xfrm>
            <a:off x="1381134" y="4819139"/>
            <a:ext cx="1250398" cy="1113417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 smtClean="0"/>
              <a:t>CA</a:t>
            </a:r>
            <a:endParaRPr lang="es-CL" sz="3600" b="1" dirty="0"/>
          </a:p>
        </p:txBody>
      </p:sp>
      <p:sp>
        <p:nvSpPr>
          <p:cNvPr id="7" name="6 Elipse"/>
          <p:cNvSpPr/>
          <p:nvPr/>
        </p:nvSpPr>
        <p:spPr>
          <a:xfrm>
            <a:off x="3995936" y="4862059"/>
            <a:ext cx="1180128" cy="1113417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 smtClean="0"/>
              <a:t>MI</a:t>
            </a:r>
            <a:endParaRPr lang="es-CL" sz="3600" b="1" dirty="0"/>
          </a:p>
        </p:txBody>
      </p:sp>
      <p:sp>
        <p:nvSpPr>
          <p:cNvPr id="8" name="7 Elipse"/>
          <p:cNvSpPr/>
          <p:nvPr/>
        </p:nvSpPr>
        <p:spPr>
          <a:xfrm>
            <a:off x="6621136" y="4819139"/>
            <a:ext cx="1210166" cy="1057648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 smtClean="0"/>
              <a:t>SA</a:t>
            </a:r>
            <a:endParaRPr lang="es-CL" sz="3600" b="1" dirty="0"/>
          </a:p>
        </p:txBody>
      </p:sp>
    </p:spTree>
    <p:extLst>
      <p:ext uri="{BB962C8B-B14F-4D97-AF65-F5344CB8AC3E}">
        <p14:creationId xmlns:p14="http://schemas.microsoft.com/office/powerpoint/2010/main" val="2035626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2050" name="Picture 2" descr="Tijeras para oficina - Grupo Mani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6760" y="12809"/>
            <a:ext cx="3312367" cy="3533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1619671" y="3645024"/>
            <a:ext cx="5606547" cy="808531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b="1" dirty="0" smtClean="0"/>
              <a:t>TIJERAS</a:t>
            </a:r>
            <a:endParaRPr lang="es-CL" b="1" dirty="0"/>
          </a:p>
        </p:txBody>
      </p:sp>
      <p:sp>
        <p:nvSpPr>
          <p:cNvPr id="6" name="5 Elipse"/>
          <p:cNvSpPr/>
          <p:nvPr/>
        </p:nvSpPr>
        <p:spPr>
          <a:xfrm>
            <a:off x="1381134" y="4819139"/>
            <a:ext cx="1250398" cy="1113417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4400" b="1" dirty="0" smtClean="0"/>
              <a:t>TI</a:t>
            </a:r>
            <a:endParaRPr lang="es-CL" sz="4400" b="1" dirty="0"/>
          </a:p>
        </p:txBody>
      </p:sp>
      <p:sp>
        <p:nvSpPr>
          <p:cNvPr id="7" name="6 Elipse"/>
          <p:cNvSpPr/>
          <p:nvPr/>
        </p:nvSpPr>
        <p:spPr>
          <a:xfrm>
            <a:off x="3995936" y="4862059"/>
            <a:ext cx="1180128" cy="1113417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4000" b="1" dirty="0" smtClean="0"/>
              <a:t>JE</a:t>
            </a:r>
            <a:endParaRPr lang="es-CL" sz="4000" b="1" dirty="0"/>
          </a:p>
        </p:txBody>
      </p:sp>
      <p:sp>
        <p:nvSpPr>
          <p:cNvPr id="8" name="7 Elipse"/>
          <p:cNvSpPr/>
          <p:nvPr/>
        </p:nvSpPr>
        <p:spPr>
          <a:xfrm>
            <a:off x="6621136" y="4819139"/>
            <a:ext cx="1210166" cy="1057648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 smtClean="0"/>
              <a:t>RA</a:t>
            </a:r>
            <a:endParaRPr lang="es-CL" sz="3200" b="1" dirty="0"/>
          </a:p>
        </p:txBody>
      </p:sp>
    </p:spTree>
    <p:extLst>
      <p:ext uri="{BB962C8B-B14F-4D97-AF65-F5344CB8AC3E}">
        <p14:creationId xmlns:p14="http://schemas.microsoft.com/office/powerpoint/2010/main" val="3321283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3074" name="Picture 2" descr="Compra Martillo Carpintero 51-271 27 MM STANLEY STANLEY | Ovied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5691"/>
            <a:ext cx="3672408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1619671" y="3645024"/>
            <a:ext cx="5606547" cy="808531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b="1" dirty="0" smtClean="0"/>
              <a:t>MARTILLO</a:t>
            </a:r>
            <a:endParaRPr lang="es-CL" b="1" dirty="0"/>
          </a:p>
        </p:txBody>
      </p:sp>
      <p:sp>
        <p:nvSpPr>
          <p:cNvPr id="6" name="5 Elipse"/>
          <p:cNvSpPr/>
          <p:nvPr/>
        </p:nvSpPr>
        <p:spPr>
          <a:xfrm>
            <a:off x="1377386" y="4819138"/>
            <a:ext cx="1250398" cy="1113417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400" b="1" dirty="0" smtClean="0"/>
              <a:t>MAR</a:t>
            </a:r>
            <a:endParaRPr lang="es-CL" sz="2400" b="1" dirty="0"/>
          </a:p>
        </p:txBody>
      </p:sp>
      <p:sp>
        <p:nvSpPr>
          <p:cNvPr id="7" name="6 Elipse"/>
          <p:cNvSpPr/>
          <p:nvPr/>
        </p:nvSpPr>
        <p:spPr>
          <a:xfrm>
            <a:off x="3995936" y="4862059"/>
            <a:ext cx="1180128" cy="1113417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4000" b="1" dirty="0" smtClean="0"/>
              <a:t>TI</a:t>
            </a:r>
            <a:endParaRPr lang="es-CL" sz="4000" b="1" dirty="0"/>
          </a:p>
        </p:txBody>
      </p:sp>
      <p:sp>
        <p:nvSpPr>
          <p:cNvPr id="8" name="7 Elipse"/>
          <p:cNvSpPr/>
          <p:nvPr/>
        </p:nvSpPr>
        <p:spPr>
          <a:xfrm>
            <a:off x="6621136" y="4819139"/>
            <a:ext cx="1210166" cy="1057648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400" b="1" dirty="0" smtClean="0"/>
              <a:t>LLO</a:t>
            </a:r>
            <a:endParaRPr lang="es-CL" sz="2400" b="1" dirty="0"/>
          </a:p>
        </p:txBody>
      </p:sp>
    </p:spTree>
    <p:extLst>
      <p:ext uri="{BB962C8B-B14F-4D97-AF65-F5344CB8AC3E}">
        <p14:creationId xmlns:p14="http://schemas.microsoft.com/office/powerpoint/2010/main" val="920326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1619671" y="3645024"/>
            <a:ext cx="5606547" cy="808531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b="1" dirty="0" smtClean="0"/>
              <a:t>VENTANA</a:t>
            </a:r>
            <a:endParaRPr lang="es-CL" b="1" dirty="0"/>
          </a:p>
        </p:txBody>
      </p:sp>
      <p:sp>
        <p:nvSpPr>
          <p:cNvPr id="6" name="5 Elipse"/>
          <p:cNvSpPr/>
          <p:nvPr/>
        </p:nvSpPr>
        <p:spPr>
          <a:xfrm>
            <a:off x="1377386" y="4819138"/>
            <a:ext cx="1250398" cy="1113417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400" b="1" dirty="0" smtClean="0"/>
              <a:t>VEN</a:t>
            </a:r>
            <a:endParaRPr lang="es-CL" sz="2400" b="1" dirty="0"/>
          </a:p>
        </p:txBody>
      </p:sp>
      <p:sp>
        <p:nvSpPr>
          <p:cNvPr id="7" name="6 Elipse"/>
          <p:cNvSpPr/>
          <p:nvPr/>
        </p:nvSpPr>
        <p:spPr>
          <a:xfrm>
            <a:off x="3995936" y="4862059"/>
            <a:ext cx="1180128" cy="1113417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 smtClean="0"/>
              <a:t>TA</a:t>
            </a:r>
            <a:endParaRPr lang="es-CL" sz="3600" b="1" dirty="0"/>
          </a:p>
        </p:txBody>
      </p:sp>
      <p:sp>
        <p:nvSpPr>
          <p:cNvPr id="8" name="7 Elipse"/>
          <p:cNvSpPr/>
          <p:nvPr/>
        </p:nvSpPr>
        <p:spPr>
          <a:xfrm>
            <a:off x="6621136" y="4819139"/>
            <a:ext cx="1210166" cy="1057648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 smtClean="0"/>
              <a:t>NA</a:t>
            </a:r>
            <a:endParaRPr lang="es-CL" sz="3200" b="1" dirty="0"/>
          </a:p>
        </p:txBody>
      </p:sp>
      <p:pic>
        <p:nvPicPr>
          <p:cNvPr id="4098" name="Picture 2" descr="Ventana Madera Pino Oregón 120x120 c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1876" y="-99392"/>
            <a:ext cx="4962135" cy="3671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8318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1402" y="-14955"/>
            <a:ext cx="4994814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Elipse"/>
          <p:cNvSpPr/>
          <p:nvPr/>
        </p:nvSpPr>
        <p:spPr>
          <a:xfrm>
            <a:off x="945338" y="5478521"/>
            <a:ext cx="1152128" cy="1008112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 smtClean="0"/>
              <a:t>PA</a:t>
            </a:r>
            <a:endParaRPr lang="es-CL" sz="3600" b="1" dirty="0"/>
          </a:p>
        </p:txBody>
      </p:sp>
      <p:sp>
        <p:nvSpPr>
          <p:cNvPr id="7" name="6 Elipse"/>
          <p:cNvSpPr/>
          <p:nvPr/>
        </p:nvSpPr>
        <p:spPr>
          <a:xfrm>
            <a:off x="4355976" y="5428279"/>
            <a:ext cx="1210166" cy="1057648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 smtClean="0"/>
              <a:t>MI</a:t>
            </a:r>
            <a:endParaRPr lang="es-CL" sz="3600" b="1" dirty="0"/>
          </a:p>
        </p:txBody>
      </p:sp>
      <p:sp>
        <p:nvSpPr>
          <p:cNvPr id="8" name="7 Elipse"/>
          <p:cNvSpPr/>
          <p:nvPr/>
        </p:nvSpPr>
        <p:spPr>
          <a:xfrm>
            <a:off x="6018825" y="5411722"/>
            <a:ext cx="1152128" cy="1008112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 smtClean="0"/>
              <a:t>TA</a:t>
            </a:r>
            <a:endParaRPr lang="es-CL" sz="3600" b="1" dirty="0"/>
          </a:p>
        </p:txBody>
      </p:sp>
      <p:sp>
        <p:nvSpPr>
          <p:cNvPr id="9" name="8 Elipse"/>
          <p:cNvSpPr/>
          <p:nvPr/>
        </p:nvSpPr>
        <p:spPr>
          <a:xfrm>
            <a:off x="2699792" y="5513403"/>
            <a:ext cx="1152128" cy="1008112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 smtClean="0"/>
              <a:t>LO</a:t>
            </a:r>
            <a:endParaRPr lang="es-CL" sz="3200" b="1" dirty="0"/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1215535" y="4051489"/>
            <a:ext cx="5606547" cy="808531"/>
          </a:xfrm>
          <a:ln w="38100">
            <a:solidFill>
              <a:srgbClr val="FF0000"/>
            </a:solidFill>
          </a:ln>
        </p:spPr>
        <p:txBody>
          <a:bodyPr/>
          <a:lstStyle/>
          <a:p>
            <a:r>
              <a:rPr lang="es-CL" b="1" dirty="0" smtClean="0"/>
              <a:t>PALOMITA</a:t>
            </a: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1697280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sultado de imagen para mayonesa dibuj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88640"/>
            <a:ext cx="4762500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Elipse"/>
          <p:cNvSpPr/>
          <p:nvPr/>
        </p:nvSpPr>
        <p:spPr>
          <a:xfrm>
            <a:off x="1085109" y="5391201"/>
            <a:ext cx="1152128" cy="1008112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 smtClean="0"/>
              <a:t>MA</a:t>
            </a:r>
            <a:endParaRPr lang="es-CL" sz="3200" b="1" dirty="0"/>
          </a:p>
        </p:txBody>
      </p:sp>
      <p:sp>
        <p:nvSpPr>
          <p:cNvPr id="6" name="5 Elipse"/>
          <p:cNvSpPr/>
          <p:nvPr/>
        </p:nvSpPr>
        <p:spPr>
          <a:xfrm>
            <a:off x="2608993" y="5355878"/>
            <a:ext cx="1152128" cy="1008112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 smtClean="0"/>
              <a:t>YO</a:t>
            </a:r>
            <a:endParaRPr lang="es-CL" sz="3600" b="1" dirty="0"/>
          </a:p>
        </p:txBody>
      </p:sp>
      <p:sp>
        <p:nvSpPr>
          <p:cNvPr id="7" name="6 Elipse"/>
          <p:cNvSpPr/>
          <p:nvPr/>
        </p:nvSpPr>
        <p:spPr>
          <a:xfrm>
            <a:off x="4231107" y="5391201"/>
            <a:ext cx="1152128" cy="1008112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4000" b="1" dirty="0" smtClean="0"/>
              <a:t>NE</a:t>
            </a:r>
            <a:endParaRPr lang="es-CL" sz="4000" b="1" dirty="0"/>
          </a:p>
        </p:txBody>
      </p:sp>
      <p:sp>
        <p:nvSpPr>
          <p:cNvPr id="8" name="7 Elipse"/>
          <p:cNvSpPr/>
          <p:nvPr/>
        </p:nvSpPr>
        <p:spPr>
          <a:xfrm>
            <a:off x="5758361" y="5342589"/>
            <a:ext cx="1152128" cy="1008112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4000" b="1" dirty="0" smtClean="0"/>
              <a:t>SA</a:t>
            </a:r>
            <a:endParaRPr lang="es-CL" sz="4000" b="1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1303942" y="4293096"/>
            <a:ext cx="5606547" cy="808531"/>
          </a:xfrm>
          <a:ln w="38100">
            <a:solidFill>
              <a:srgbClr val="FF0000"/>
            </a:solidFill>
          </a:ln>
        </p:spPr>
        <p:txBody>
          <a:bodyPr/>
          <a:lstStyle/>
          <a:p>
            <a:r>
              <a:rPr lang="es-CL" b="1" dirty="0" smtClean="0"/>
              <a:t>MAYONESA</a:t>
            </a: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578730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69709" y="4420669"/>
            <a:ext cx="5606547" cy="808531"/>
          </a:xfrm>
          <a:ln w="38100">
            <a:solidFill>
              <a:srgbClr val="FF0000"/>
            </a:solidFill>
          </a:ln>
        </p:spPr>
        <p:txBody>
          <a:bodyPr/>
          <a:lstStyle/>
          <a:p>
            <a:r>
              <a:rPr lang="es-CL" dirty="0" smtClean="0"/>
              <a:t>CAPERUCITA</a:t>
            </a:r>
            <a:endParaRPr lang="es-CL" dirty="0"/>
          </a:p>
        </p:txBody>
      </p:sp>
      <p:pic>
        <p:nvPicPr>
          <p:cNvPr id="3074" name="Picture 2" descr="Resultado de imagen para CAPERUCI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8217" y="121715"/>
            <a:ext cx="4323304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Elipse"/>
          <p:cNvSpPr/>
          <p:nvPr/>
        </p:nvSpPr>
        <p:spPr>
          <a:xfrm>
            <a:off x="693644" y="5381503"/>
            <a:ext cx="1358075" cy="1008112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4000" b="1" dirty="0" smtClean="0"/>
              <a:t>CA</a:t>
            </a:r>
            <a:endParaRPr lang="es-CL" sz="4000" b="1" dirty="0"/>
          </a:p>
        </p:txBody>
      </p:sp>
      <p:sp>
        <p:nvSpPr>
          <p:cNvPr id="6" name="5 Elipse"/>
          <p:cNvSpPr/>
          <p:nvPr/>
        </p:nvSpPr>
        <p:spPr>
          <a:xfrm>
            <a:off x="2339752" y="5392388"/>
            <a:ext cx="1296144" cy="1008112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4400" b="1" dirty="0" smtClean="0"/>
              <a:t>PE</a:t>
            </a:r>
            <a:endParaRPr lang="es-CL" sz="4400" b="1" dirty="0"/>
          </a:p>
        </p:txBody>
      </p:sp>
      <p:sp>
        <p:nvSpPr>
          <p:cNvPr id="7" name="6 Elipse"/>
          <p:cNvSpPr/>
          <p:nvPr/>
        </p:nvSpPr>
        <p:spPr>
          <a:xfrm>
            <a:off x="3957108" y="5436748"/>
            <a:ext cx="1334972" cy="1008112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4000" b="1" dirty="0" smtClean="0"/>
              <a:t>RU</a:t>
            </a:r>
            <a:endParaRPr lang="es-CL" sz="4000" b="1" dirty="0"/>
          </a:p>
        </p:txBody>
      </p:sp>
      <p:sp>
        <p:nvSpPr>
          <p:cNvPr id="8" name="7 Elipse"/>
          <p:cNvSpPr/>
          <p:nvPr/>
        </p:nvSpPr>
        <p:spPr>
          <a:xfrm>
            <a:off x="5580112" y="5436748"/>
            <a:ext cx="1152128" cy="1008112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4000" b="1" dirty="0" smtClean="0"/>
              <a:t>CI</a:t>
            </a:r>
            <a:endParaRPr lang="es-CL" sz="4000" b="1" dirty="0"/>
          </a:p>
        </p:txBody>
      </p:sp>
      <p:sp>
        <p:nvSpPr>
          <p:cNvPr id="9" name="8 Elipse"/>
          <p:cNvSpPr/>
          <p:nvPr/>
        </p:nvSpPr>
        <p:spPr>
          <a:xfrm>
            <a:off x="7431568" y="5436748"/>
            <a:ext cx="1460911" cy="1008112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4400" b="1" dirty="0" smtClean="0"/>
              <a:t>TA</a:t>
            </a:r>
            <a:endParaRPr lang="es-CL" sz="4400" b="1" dirty="0"/>
          </a:p>
        </p:txBody>
      </p:sp>
    </p:spTree>
    <p:extLst>
      <p:ext uri="{BB962C8B-B14F-4D97-AF65-F5344CB8AC3E}">
        <p14:creationId xmlns:p14="http://schemas.microsoft.com/office/powerpoint/2010/main" val="1573523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11760" y="3933056"/>
            <a:ext cx="4536504" cy="922114"/>
          </a:xfrm>
          <a:ln w="38100">
            <a:solidFill>
              <a:srgbClr val="FF0000"/>
            </a:solidFill>
          </a:ln>
        </p:spPr>
        <p:txBody>
          <a:bodyPr/>
          <a:lstStyle/>
          <a:p>
            <a:r>
              <a:rPr lang="es-CL" b="1" dirty="0" smtClean="0"/>
              <a:t>LAVADORA</a:t>
            </a:r>
            <a:endParaRPr lang="es-CL" b="1" dirty="0"/>
          </a:p>
        </p:txBody>
      </p:sp>
      <p:pic>
        <p:nvPicPr>
          <p:cNvPr id="5122" name="Picture 2" descr="Resultado de imagen para lavadora dibuj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00" b="10525"/>
          <a:stretch/>
        </p:blipFill>
        <p:spPr bwMode="auto">
          <a:xfrm>
            <a:off x="1547664" y="188640"/>
            <a:ext cx="5900656" cy="3427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Elipse"/>
          <p:cNvSpPr/>
          <p:nvPr/>
        </p:nvSpPr>
        <p:spPr>
          <a:xfrm>
            <a:off x="971600" y="5360162"/>
            <a:ext cx="1296144" cy="1008112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4000" b="1" dirty="0" smtClean="0"/>
              <a:t>LA</a:t>
            </a:r>
            <a:endParaRPr lang="es-CL" sz="4000" b="1" dirty="0"/>
          </a:p>
        </p:txBody>
      </p:sp>
      <p:sp>
        <p:nvSpPr>
          <p:cNvPr id="6" name="5 Elipse"/>
          <p:cNvSpPr/>
          <p:nvPr/>
        </p:nvSpPr>
        <p:spPr>
          <a:xfrm>
            <a:off x="2699792" y="5384748"/>
            <a:ext cx="1292144" cy="1008112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4000" b="1" dirty="0"/>
              <a:t>V</a:t>
            </a:r>
            <a:r>
              <a:rPr lang="es-CL" sz="4000" b="1" dirty="0" smtClean="0"/>
              <a:t>A</a:t>
            </a:r>
            <a:endParaRPr lang="es-CL" sz="4000" b="1" dirty="0"/>
          </a:p>
        </p:txBody>
      </p:sp>
      <p:sp>
        <p:nvSpPr>
          <p:cNvPr id="7" name="6 Elipse"/>
          <p:cNvSpPr/>
          <p:nvPr/>
        </p:nvSpPr>
        <p:spPr>
          <a:xfrm>
            <a:off x="4497992" y="5384748"/>
            <a:ext cx="1370152" cy="1008112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 smtClean="0"/>
              <a:t>DO</a:t>
            </a:r>
            <a:endParaRPr lang="es-CL" sz="3600" b="1" dirty="0"/>
          </a:p>
        </p:txBody>
      </p:sp>
      <p:sp>
        <p:nvSpPr>
          <p:cNvPr id="8" name="7 Elipse"/>
          <p:cNvSpPr/>
          <p:nvPr/>
        </p:nvSpPr>
        <p:spPr>
          <a:xfrm>
            <a:off x="6156176" y="5399225"/>
            <a:ext cx="1440160" cy="1008112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4000" b="1" dirty="0"/>
              <a:t>R</a:t>
            </a:r>
            <a:r>
              <a:rPr lang="es-CL" sz="4000" b="1" dirty="0" smtClean="0"/>
              <a:t>A</a:t>
            </a:r>
            <a:endParaRPr lang="es-CL" sz="4000" b="1" dirty="0"/>
          </a:p>
        </p:txBody>
      </p:sp>
    </p:spTree>
    <p:extLst>
      <p:ext uri="{BB962C8B-B14F-4D97-AF65-F5344CB8AC3E}">
        <p14:creationId xmlns:p14="http://schemas.microsoft.com/office/powerpoint/2010/main" val="938282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jecutivo">
  <a:themeElements>
    <a:clrScheme name="Ej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j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j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423</TotalTime>
  <Words>56</Words>
  <Application>Microsoft Office PowerPoint</Application>
  <PresentationFormat>Presentación en pantalla (4:3)</PresentationFormat>
  <Paragraphs>45</Paragraphs>
  <Slides>10</Slides>
  <Notes>0</Notes>
  <HiddenSlides>0</HiddenSlides>
  <MMClips>1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Baskerville Old Face</vt:lpstr>
      <vt:lpstr>Century Gothic</vt:lpstr>
      <vt:lpstr>Courier New</vt:lpstr>
      <vt:lpstr>Palatino Linotype</vt:lpstr>
      <vt:lpstr>Ejecutivo</vt:lpstr>
      <vt:lpstr>Polisílabos simples</vt:lpstr>
      <vt:lpstr>Presentación de PowerPoint</vt:lpstr>
      <vt:lpstr>Presentación de PowerPoint</vt:lpstr>
      <vt:lpstr>Presentación de PowerPoint</vt:lpstr>
      <vt:lpstr>Presentación de PowerPoint</vt:lpstr>
      <vt:lpstr>PALOMITA</vt:lpstr>
      <vt:lpstr>MAYONESA</vt:lpstr>
      <vt:lpstr>CAPERUCITA</vt:lpstr>
      <vt:lpstr>LAVADORA</vt:lpstr>
      <vt:lpstr>HIPOPOTAMO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Polisilabos simples</dc:title>
  <dc:creator>eugenia urrutia gonzalez</dc:creator>
  <cp:lastModifiedBy>jazmin muñoz zapata</cp:lastModifiedBy>
  <cp:revision>15</cp:revision>
  <dcterms:created xsi:type="dcterms:W3CDTF">2018-04-01T18:42:51Z</dcterms:created>
  <dcterms:modified xsi:type="dcterms:W3CDTF">2020-04-02T19:59:56Z</dcterms:modified>
</cp:coreProperties>
</file>